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-37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2196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619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35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231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0437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060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1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0013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954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750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401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78B0C-65DE-488E-9F0A-4A7885ADF23A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7FA6F-26DF-4F65-AFF1-96BD65E1D5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7263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Santa Pudenziana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Una ricerca a cura di Edoardo </a:t>
            </a:r>
            <a:r>
              <a:rPr lang="it-IT" dirty="0" err="1" smtClean="0"/>
              <a:t>Giraldi</a:t>
            </a:r>
            <a:endParaRPr lang="it-IT" dirty="0" smtClean="0"/>
          </a:p>
          <a:p>
            <a:r>
              <a:rPr lang="it-IT" dirty="0" smtClean="0"/>
              <a:t>Classe 1° I</a:t>
            </a:r>
          </a:p>
          <a:p>
            <a:r>
              <a:rPr lang="it-IT" dirty="0" smtClean="0"/>
              <a:t>1° maggio 2014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18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sua posizione sulla cartina di Roma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515600" cy="4229449"/>
          </a:xfrm>
        </p:spPr>
      </p:pic>
    </p:spTree>
    <p:extLst>
      <p:ext uri="{BB962C8B-B14F-4D97-AF65-F5344CB8AC3E}">
        <p14:creationId xmlns:p14="http://schemas.microsoft.com/office/powerpoint/2010/main" val="349601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pianta della basilica</a:t>
            </a:r>
            <a:endParaRPr lang="it-IT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55" y="1825625"/>
            <a:ext cx="8262490" cy="4351338"/>
          </a:xfrm>
        </p:spPr>
      </p:pic>
    </p:spTree>
    <p:extLst>
      <p:ext uri="{BB962C8B-B14F-4D97-AF65-F5344CB8AC3E}">
        <p14:creationId xmlns:p14="http://schemas.microsoft.com/office/powerpoint/2010/main" val="10254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di informazioni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La basilica di Santa Pudenziana, situata sul colle Viminale presso l’attuale Via Urbana, secondo leggenda, venne fatta costruire su ordine di Papa Pio I nel 145 d.C. Venne edificata sotto al luogo in cui sorgeva la casa del senatore </a:t>
            </a:r>
            <a:r>
              <a:rPr lang="it-IT" dirty="0" err="1" smtClean="0"/>
              <a:t>Pudente</a:t>
            </a:r>
            <a:r>
              <a:rPr lang="it-IT" dirty="0" smtClean="0"/>
              <a:t> in ricordo dell’ospitalità che fu data a San Pietro intorno all’anno 50 d.C.</a:t>
            </a:r>
          </a:p>
          <a:p>
            <a:r>
              <a:rPr lang="it-IT" dirty="0" smtClean="0"/>
              <a:t>Tutt’oggi non si sa ancora se la chiesa sia stata dedicata veramente a una «Santa Pudenziana». Quel che si pensa invece ,è che il titolo derivi dal cambiamento del nome della </a:t>
            </a:r>
            <a:r>
              <a:rPr lang="it-IT" i="1" dirty="0" smtClean="0">
                <a:latin typeface="Agency FB" panose="020B0503020202020204" pitchFamily="34" charset="0"/>
              </a:rPr>
              <a:t>domus</a:t>
            </a:r>
            <a:r>
              <a:rPr lang="it-IT" dirty="0" smtClean="0"/>
              <a:t>  </a:t>
            </a:r>
            <a:r>
              <a:rPr lang="it-IT" i="1" dirty="0" err="1" smtClean="0">
                <a:latin typeface="Agency FB" panose="020B0503020202020204" pitchFamily="34" charset="0"/>
              </a:rPr>
              <a:t>ecclesiae</a:t>
            </a:r>
            <a:r>
              <a:rPr lang="it-IT" i="1" dirty="0" smtClean="0">
                <a:latin typeface="Agency FB" panose="020B0503020202020204" pitchFamily="34" charset="0"/>
              </a:rPr>
              <a:t> </a:t>
            </a:r>
            <a:r>
              <a:rPr lang="it-IT" i="1" dirty="0" smtClean="0"/>
              <a:t> «primi luoghi di culto dei romani».</a:t>
            </a:r>
          </a:p>
          <a:p>
            <a:r>
              <a:rPr lang="it-IT" dirty="0" smtClean="0"/>
              <a:t> Tra la cronologia dei cardinali titolari troviamo tra il 1868 e il 1879 Luciano Bonaparte, pronipote di Napoleone Bonaparte.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91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foto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690688"/>
            <a:ext cx="2189480" cy="2919307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690688"/>
            <a:ext cx="2189480" cy="291930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299" y="1690688"/>
            <a:ext cx="3892409" cy="291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Ed ora… le fonti!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Piccolo fascicoletto comprato all’interno della basilica: «La Basilica di Santa Pudenziana»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215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 cal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179</Words>
  <Application>Microsoft Office PowerPoint</Application>
  <PresentationFormat>Personalizzato</PresentationFormat>
  <Paragraphs>13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Office Theme</vt:lpstr>
      <vt:lpstr>Santa Pudenziana</vt:lpstr>
      <vt:lpstr>La sua posizione sulla cartina di Roma</vt:lpstr>
      <vt:lpstr>La pianta della basilica</vt:lpstr>
      <vt:lpstr>Un po’ di informazioni</vt:lpstr>
      <vt:lpstr>Le foto</vt:lpstr>
      <vt:lpstr>Ed ora… le fonti!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Santa Pudenziana</dc:title>
  <dc:creator>asus</dc:creator>
  <cp:lastModifiedBy>Lenovo</cp:lastModifiedBy>
  <cp:revision>10</cp:revision>
  <dcterms:created xsi:type="dcterms:W3CDTF">2014-05-03T12:41:52Z</dcterms:created>
  <dcterms:modified xsi:type="dcterms:W3CDTF">2014-05-06T16:01:19Z</dcterms:modified>
</cp:coreProperties>
</file>